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431FB65-9D4E-4593-B91A-C155C933F2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27EEDF3-7745-4C8D-AADB-39A50434FC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842CE4D-CEA2-4E12-9636-55DB6A824A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FB54DC4-0489-4B6B-8C20-751E2C0EC0A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436232C-053B-40EA-9180-1DE1083011D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F569176-6434-4A2B-9E5B-0996799B5E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3A44540-315D-4BF8-9448-1D5FE118A9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F7DB96F-ED60-40C9-AB87-70AF73BDFBB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7EEEAB-B8A4-4E4C-AC66-324BB33BF1F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4ECA8E1-6013-4F26-AE8C-3C748F2419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00A2B8C-1127-432F-8A80-84B4E9219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90BC1D7-9BD0-4CF3-B6C2-8CBC92CCCAC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8E26783-B2E8-49C6-A988-BC3E058075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C4C4B5E-5FA6-455F-B024-72D7119BD54E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1348180-22E7-4BE4-A9E7-B3817D1A2E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1E96986-56E0-49B9-8ED4-827067F78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9724FA-ADA1-4B24-872A-C6B005490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071D63-1EDB-4626-B540-81784607F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CCECF8-AACE-46C9-A6C3-9F84C62A8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F6F23-BCA3-48AF-97FF-4DEDA7BE30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924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306D61-4E50-45A6-9916-27B5D09764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16FFB6-CEBF-4FD4-AE76-72DC2B14F2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A0DBFB-FF4F-4FF9-91F0-7202363D5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EF7DB-D455-4857-9BD5-6259F6FBA7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926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2432BA-E86D-4411-85CA-12714FAF3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A0EBD7-F6E5-4218-BF48-2C86A567B7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2DCC7F-03FE-41FD-A9B0-5553A20246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35947-CAD1-4AA5-A727-8236AE7A92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454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79ADAC-381F-469D-8B41-13A851B4AB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05E4B9-22F8-4E0F-91A8-9BE7D63F5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D17828-B43A-4EF9-9A22-BFA9C80DA3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BEEB5-37E5-4568-92D3-3BD0B2811F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563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825B2C-AF05-4AAB-910D-AE2872B65B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3EE7B0-917E-4D2D-BE0C-36D584101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EC5C7B-B28C-4013-BB1C-82A933A95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90813-93D9-4D2B-B83D-E9D70A7E24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106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C9504C-513F-422F-BFB7-E3ED82976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27891E-9BA4-4F16-BFF8-A2995DC3B4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1D71D-751E-4DC7-8A9A-E0259C72A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B101D-E977-4486-8DF3-FFF4179008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81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60D8453-A4FB-4310-9D53-002DB7199B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BFBF799-DFA3-4640-ADB1-15403D99C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467CAD4-1469-4886-AB32-26E1AEC26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A03E4-C012-49E8-9090-30B86F3B6A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159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BFF70F-22FC-4C08-BA58-BF36DD4B6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996C75-498A-4B82-B62F-5C88067D60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64024A-13E1-45C7-A54C-D2E3A21FC3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6EF3E-0DE5-461C-B667-91571DD3C2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396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687EF81-B809-452C-BD6D-9C4175B76D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CE159D6-FCD6-4B21-9565-6561590A9F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6D7913-0E17-4849-AA0C-691FF4A7D8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E7997-CD89-4D99-930B-D54C8D542D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989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510CA2-8487-4C1A-BBC7-244BABC8D8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8AC98F-DF63-4ABF-966B-ED2843F4CD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D2DC89-4E29-4C44-AA46-53B1BA3BD4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8BF2-8ABD-47B3-B138-11EF845FE0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974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D8AE92-C489-4C88-B2BD-015E7C7E13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CF888D-D0B5-486E-922F-4B4B1F436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82FA09-3C3C-4D57-A064-5552771C08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418AA-7D6C-4D9F-B6C7-6A003F5871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225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C054B4-413F-462D-BCB2-82B857F47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1BDD75-5D71-456D-B4F4-69B618CA7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FB18A2-923D-40E1-9E0E-CA81D46F23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D83448E-000D-43ED-8255-C9153CE2A7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1804807-DA6E-4732-BCFD-027FCA0980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D50CE9B9-AF7A-43A7-B620-5E1626D4AA2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00A24582-5332-43F9-8FE3-D9FBFC69E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4869" y="3297239"/>
            <a:ext cx="9981211" cy="3201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  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 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 　あり（○○製薬）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7CC4C2DD-0793-4D0D-82CC-C600C5143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64" y="992189"/>
            <a:ext cx="10865922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真菌症フォーラム</a:t>
            </a:r>
            <a:r>
              <a:rPr kumimoji="0"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2020</a:t>
            </a:r>
            <a:r>
              <a:rPr kumimoji="0"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学術集会</a:t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735EECB6-191A-4142-B8CB-C712E4E93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06" y="830264"/>
            <a:ext cx="11661568" cy="5837237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2053" name="テキスト ボックス 1">
            <a:extLst>
              <a:ext uri="{FF2B5EF4-FFF2-40B4-BE49-F238E27FC236}">
                <a16:creationId xmlns:a16="http://schemas.microsoft.com/office/drawing/2014/main" id="{65025F8F-5F4D-462B-B473-048731D6D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80" y="219076"/>
            <a:ext cx="1166156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ja-JP" altLang="en-US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真菌症フォーラム</a:t>
            </a:r>
            <a:r>
              <a:rPr kumimoji="0" lang="en-US" altLang="ja-JP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2020</a:t>
            </a:r>
            <a:r>
              <a:rPr kumimoji="0" lang="ja-JP" altLang="en-US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学術集会</a:t>
            </a:r>
            <a:endParaRPr kumimoji="0" lang="en-US" altLang="ja-JP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124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真菌症フォーラム2020学術集会 ＣＯ Ｉ 開示 　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大上 紗扶里</cp:lastModifiedBy>
  <cp:revision>87</cp:revision>
  <dcterms:created xsi:type="dcterms:W3CDTF">2000-09-04T17:39:07Z</dcterms:created>
  <dcterms:modified xsi:type="dcterms:W3CDTF">2020-10-15T08:46:39Z</dcterms:modified>
</cp:coreProperties>
</file>