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EA78C28-952A-4698-99D7-58261A49C1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61859C-5EEB-43C8-894F-20637FD400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7704040-352F-4255-9A18-6FBF0867B9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01B3274-B66B-4A2A-BC55-D0514888DD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0D38BF0-07D1-4AE8-82F7-92628695C1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8020B6-0646-4F34-AE42-2B7CAF341E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FDC5B4-3CA0-41F6-A601-B98EA9E4D6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E36B1E1-B8F9-4B4B-BF8A-4AD72F7AB3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3F45AE-CB52-4224-83D4-59896451D9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C768830-23BD-42F0-9034-268710FDFC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A0CC302-687D-45D5-8B9D-F1CEEFC41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B17D276-29A7-4C7B-B9E7-BDF19699392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881045A-3C53-4C84-A826-7888EF17D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61D1ACF-AD9C-43BF-A82C-AA7CECC48E61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AC9683-261E-45F0-BD45-4D71AC37D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EEE9EEF-1E7B-4BBA-A5D6-051A10984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D22A53-5DD5-4B70-90D1-B50D6C890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E08600-1D19-4C96-ACEF-771944DF8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6B849-0BAB-4387-A02D-AA1075C21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390B7-AD7B-45A5-BA33-54DC13088D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655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814A6B-37FD-48D3-96F2-C5FED2522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CCD177-D00A-4D68-9150-EC4CBC1D3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266315-93B8-4325-A11A-17D1D51DA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31617-CF61-4A89-A041-B123D67B65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56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8EB132-4502-46EA-ACFE-E2960D67E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6F2901-F599-40EA-8C2B-F1E4B8D12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8E1E2B-CE6D-4CED-BD97-55838013E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8B534-EB5D-42C0-ADE1-53F2DEC32D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20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3630DC-A665-4900-8AE2-1DC999F19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CEF36-26A8-46DC-95EE-D8B99F691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7D4588-2CED-4E29-8D44-C24B2D938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2CEFB-4616-41A4-9328-A49790AAA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40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1B737E-3C4E-4CAA-817F-E9BCA1B07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B9A1E1-544B-4EFD-8C55-25BE4F74F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4EEF52-BBD7-4766-BF21-CEDE84B76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4D99E-DB44-43C4-ACC0-395C24FA28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156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37672-BCE8-4741-839B-4F4A43481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6027DB-C909-4703-957A-546FAA89E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8720CB-3797-4909-9385-AB3EF54CCE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8C20C-64B9-4AC1-9BFB-6DB52CE168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379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E83551-8359-499D-A65E-995D453CA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4BE5C0-0515-48FF-AB75-77E70E813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BE4648-962E-41FE-B3D0-2B1028D2A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7691D-4EF4-41C4-AF0F-0DAE8E3E13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74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148236-12AD-4C63-B8D3-2D75008BE8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F54F1A-0688-41CC-8EEC-1052C4C5A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EB1737-A963-413A-80DA-3FE45350D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626E1-6D5C-428C-8E1B-7D9053481C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972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20E878-7DD1-40F6-B392-9B2D5799D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7B512D-0278-41BE-BD29-56A6D6306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12474C-B0BD-4A86-8456-D0331F489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AB3A4-578D-4C6F-A079-7EF58F8F1D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83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BD369-FE06-4A2A-AF56-C93D53BFD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996460-66CF-417A-A523-F79B8D016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F08063-F805-41BE-8958-2A3252096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D198A-DF11-407D-8BC5-0FCC56FE0F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12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DE3311-D58D-4AA2-A982-486CB1FC3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5D45D-FEBE-445E-ABB4-53B051FCD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DDB516-5F62-488F-9351-635656F75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8BA1D-F121-478F-834B-428A4CB04C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FE32C8-E1B5-4BE8-BB53-C378C5D54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092C32-954F-4513-9877-5F97356A5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559D2B-5A94-42B9-BCBC-955A6B324A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F6A07D-532A-48B4-881C-19BA97C36E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F7EC9C-1B55-443C-8A9A-16C3A8A593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04BD6FD-AE06-42AF-BCF6-8BAE109E2F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55E6E48-4FCD-48BA-AF99-9B975F1C9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281" y="1412082"/>
            <a:ext cx="10219551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真菌症フォーラム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2020</a:t>
            </a:r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学術集会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FCB2190-6035-440A-81BF-8C0D970EB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4277" y="4152901"/>
            <a:ext cx="7863446" cy="13283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3">
            <a:extLst>
              <a:ext uri="{FF2B5EF4-FFF2-40B4-BE49-F238E27FC236}">
                <a16:creationId xmlns:a16="http://schemas.microsoft.com/office/drawing/2014/main" id="{171F7B84-4038-42A6-8FF1-EB0873B73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81" y="241301"/>
            <a:ext cx="1148343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真菌症フォーラム</a:t>
            </a:r>
            <a:r>
              <a:rPr kumimoji="0" lang="en-US" altLang="ja-JP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学術集会</a:t>
            </a:r>
            <a:endParaRPr kumimoji="0" lang="en-US" altLang="ja-JP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153BA63D-935D-47B7-A83A-A7333D62E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8" y="957263"/>
            <a:ext cx="11400312" cy="557416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48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真菌症フォーラム2020学術集会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大上 紗扶里</cp:lastModifiedBy>
  <cp:revision>88</cp:revision>
  <dcterms:created xsi:type="dcterms:W3CDTF">2000-09-04T17:39:07Z</dcterms:created>
  <dcterms:modified xsi:type="dcterms:W3CDTF">2020-10-15T08:48:51Z</dcterms:modified>
</cp:coreProperties>
</file>